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414294"/>
              </p:ext>
            </p:extLst>
          </p:nvPr>
        </p:nvGraphicFramePr>
        <p:xfrm>
          <a:off x="1750522" y="2102715"/>
          <a:ext cx="8458200" cy="2466169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Continuing to plan and execute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2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mirror approach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4762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 expected / previously agreed outcomes on time?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383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Budget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(Only applicable for funded projects)</a:t>
                      </a:r>
                      <a:endParaRPr lang="en-US" sz="600" b="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dirty="0">
                          <a:solidFill>
                            <a:schemeClr val="tx2"/>
                          </a:solidFill>
                        </a:rPr>
                        <a:t>-non-funded-project-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14474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overalll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– coordinate efforts with SA&amp;C and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WGs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9030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Peter Schaefer transitioned project lead responsibilities to Dante Di Tommaso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requires Paper.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Jan. 13, 2020.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67669" y="3120912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80749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33935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EEE47-FDDE-44BC-8B5E-DE19BB47F44C}"/>
              </a:ext>
            </a:extLst>
          </p:cNvPr>
          <p:cNvSpPr/>
          <p:nvPr/>
        </p:nvSpPr>
        <p:spPr>
          <a:xfrm>
            <a:off x="3467669" y="3564517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290</Words>
  <Application>Microsoft Office PowerPoint</Application>
  <PresentationFormat>Widescreen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DiTommaso</cp:lastModifiedBy>
  <cp:revision>13</cp:revision>
  <dcterms:created xsi:type="dcterms:W3CDTF">2019-11-20T10:13:54Z</dcterms:created>
  <dcterms:modified xsi:type="dcterms:W3CDTF">2019-12-19T20:08:36Z</dcterms:modified>
</cp:coreProperties>
</file>